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37CA9E-2A03-4CC4-95AA-1E6B0C8EBEA3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3448FD-F7E9-46D9-B83A-856C032514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5"/>
            <a:ext cx="8443664" cy="38709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Краткая презентация образовательной программы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дошкольного образования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МБДОУ «Детский сад №27»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2023г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Муниципальное бюджетное дошкольное образовательное учреждение «Детский сад№27»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/>
              <a:t>Общие положения</a:t>
            </a:r>
            <a:endParaRPr lang="ru-RU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(далее - программа) муниципального бюджетного дошкольного образовательного учреждения «Детский сад № 27» (далее - МБДОУ «Детский сад № 27») разработана в соответствии с федеральным государственным образовательным стандартом дошкольного образования (далее –ФГОС ДО) и федеральной образовательной программой дошкольного образования (далее – ФОП ДО).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ФГОС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образовательной программе содержатся целевой, содержательный и организационный разделы.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составляет не менее 60% от ее общего объема; части, формируемой участниками образовательных отношений, не более 40% ориентирована на специфику национальных,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иных условий, в том числе региональных, в которых осуществляется образовательная деятельность; сложившиеся традиции ДОО;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Целевой раздел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 в себя пояснительную записку, планируемые результаты освоения Федеральной программы и описание подходов к педагогической диагностике достижений планируемых результатов.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образовательной программы представлены в виде целевых ориентиров дошкольного образования, которые представляют собой социально нормативные возрастные характеристики возможных достижений ребенка на этапе завершения уровня дошкольного образования . Представлены цели, задачи, принципы им подходы к ее формированию. Планируемые результаты освоения Программы в раннем и дошкольном возрастах , а так же на этапе завершения освоения Программы . Характеристики особенностей развития детей раннего и дошкольного возраста, подходы к педагогической диагностике.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Содержательный 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Программы включает описание: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‒ задач и содержания образовательной деятельности по каждой из образовательных областей для всех возрастных групп обучающихся (социальнокоммуникативное,познавательное,речевое,художественноэстетиче-ское, физическое развитие) в соответствии с федеральной программой и с учетом используемых методических пособий, обеспечивающих реализацию данного содержания.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‒ вариативных форм, способов, методов и средств реализации Федеральной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‒ особенностей образовательной деятельности разных видов и культурных практик;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‒ способов поддержки детской инициативы;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‒ особенностей взаимодействия педагогического коллектива с семьями обучающихся.</a:t>
            </a:r>
          </a:p>
          <a:p>
            <a:endParaRPr lang="ru-RU" sz="16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sz="16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Содержательный 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Содержательный раздел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включает рабочую программу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 Программа воспитания входит в состав содержательного раздела образовательной Программы дошкольного образования МБДОУ «Детский сад№27» и призвана помочь всем участникам образовательных отношений реализовать воспитательный потенциал в совместной деятельности.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Вариативная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91600" cy="5400600"/>
          </a:xfrm>
        </p:spPr>
        <p:txBody>
          <a:bodyPr>
            <a:normAutofit fontScale="25000" lnSpcReduction="20000"/>
          </a:bodyPr>
          <a:lstStyle/>
          <a:p>
            <a:pPr marL="136525" indent="136525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Вариативная часть Программы предполагает углубленную работу над художественно-эстетическим воспитанием детей дошкольного возраста оказывает влияние на все стороны развития ребёнка, способствует формированию нравственных качеств личности, расширяет кругозор и знания об окружающем мире, природе и жизни общества. </a:t>
            </a:r>
          </a:p>
          <a:p>
            <a:pPr marL="136525" indent="136525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Знакомя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детей с традициями, бытом, ремёслами, а так же музыкальной, литературной и изобразительной культурой Тверской области и </a:t>
            </a:r>
            <a:r>
              <a:rPr lang="ru-RU" sz="55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Вышневолоцкой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земли,  наши педагоги ставят перед собой задачу пробудить у маленьких </a:t>
            </a:r>
            <a:r>
              <a:rPr lang="ru-RU" sz="55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вышневолочан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интерес к народной культуре и региональному фольклорному творчеству, любовь к своей малой Родине, интерес к людям, которые прославили свою землю, желание беречь и сохранять родной город. </a:t>
            </a:r>
          </a:p>
          <a:p>
            <a:pPr marL="136525" indent="136525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Системное включение краеведческого компонента художественно-эстетической направленности в программу детского сада позволит не только обогатить процесс обучения и воспитания дошкольников, но так же позволит расширить возможности индивидуального развития каждого ребёнка, раскрыть его нравственный, интеллектуальный, творческий и эстетический потенциал.</a:t>
            </a:r>
          </a:p>
          <a:p>
            <a:pPr marL="136525" marR="144145" indent="136525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Работа по реализации вариативной части Программы строится на основе программы «Краеведение дошкольникам», созданной музыкальным руководителем Заборовской Н.Н «Детский сад № 27».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Организационный раздел Программы включает описание:</a:t>
            </a:r>
            <a:endParaRPr lang="ru-RU" sz="33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психолого-педагогических и кадровых условий реализации Программы;</a:t>
            </a:r>
            <a:endParaRPr lang="ru-RU" sz="33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организации развивающей предметно-пространственной среды (далее –</a:t>
            </a:r>
            <a:endParaRPr lang="ru-RU" sz="33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РППС);</a:t>
            </a:r>
            <a:endParaRPr lang="ru-RU" sz="33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материально-техническое обеспечение Программы;</a:t>
            </a:r>
            <a:endParaRPr lang="ru-RU" sz="33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обеспеченность методическими материалами и средствами обучения и воспитания.</a:t>
            </a:r>
            <a:endParaRPr lang="ru-RU" sz="33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разделе представлены режим и распорядок дня во всех возрастных группах, календарный план воспитательной работы.</a:t>
            </a:r>
            <a:endParaRPr lang="ru-RU" sz="33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6525" indent="13652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Реализация Программы, предполагает интеграцию задач обучения и воспитания в едином образовательном процессе.</a:t>
            </a:r>
            <a:endParaRPr lang="ru-RU" sz="33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806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Краткая презентация образовательной программы  дошкольного образования МБДОУ «Детский сад №27»      2023г</vt:lpstr>
      <vt:lpstr>Общие положения</vt:lpstr>
      <vt:lpstr>Целевой раздел</vt:lpstr>
      <vt:lpstr>Целевой раздел</vt:lpstr>
      <vt:lpstr>Содержательный  раздел</vt:lpstr>
      <vt:lpstr>Содержательный  раздел</vt:lpstr>
      <vt:lpstr>Вариативная часть</vt:lpstr>
      <vt:lpstr>Организационный раздел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7</cp:revision>
  <dcterms:created xsi:type="dcterms:W3CDTF">2023-11-14T14:02:30Z</dcterms:created>
  <dcterms:modified xsi:type="dcterms:W3CDTF">2023-11-14T15:08:57Z</dcterms:modified>
</cp:coreProperties>
</file>